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77" r:id="rId5"/>
    <p:sldId id="278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76" r:id="rId2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 varScale="1">
        <p:scale>
          <a:sx n="79" d="100"/>
          <a:sy n="79" d="100"/>
        </p:scale>
        <p:origin x="132" y="5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86E19-B278-4717-8781-77A73041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3CDEC-FCFC-49FC-9976-F0CAE1F4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7C50C-684D-43CA-8D23-24278D42D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EF3D9-F860-44F3-BD8E-5E1D010424C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9126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78E8B-73E6-4DAD-B86C-0F54A7C05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CDEC3-E363-4B81-B1DB-B809F7CD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F8248-D928-47A9-B295-0E307C82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02532-5708-4088-B9D7-F85C8093C95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5418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D038F-0156-471F-B78C-047F10C18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D319B-38E1-4AAD-B104-4CFEF493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28D67-1CA2-4A55-9AB9-5AAE682D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5A222-6849-4F60-872C-EF071E52071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7599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A5623-4399-441D-9E02-E333C470C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14DF4-616C-4641-AB7C-C8D07C607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8016D-7774-41E3-8E2F-EAB373BC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5E2A6-C318-40E5-981D-A488F6923BA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0897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98B37-F429-4C60-B1AB-76148DDCE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5C1B2-3CFE-4980-8F61-A4BA5DC9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7CA93-5A1A-4320-B123-08A70F9DC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23CA2-3CD2-404E-9C68-B7F75202B28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3007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553D88A-AFDB-4430-B8DD-CADEA69C7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B9A1E52-8C48-40F0-924C-33AEBC765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88EE59-FBB4-4C80-B38E-D634A556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C8E3-B3DC-42AA-BB82-E43E2DAEAB6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7782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C92D17-B5B6-421C-8DC8-B8AE4642C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ED703F9-C13C-4FB2-9949-A6C18ABA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B933FD3-86BB-48D3-9BCB-FD2C4CD3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E3FD2-4939-4717-BC3F-B7E2992D17C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9589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DEBA3F5-C62D-4A80-9A4A-74697DA11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942D632-4E18-4E5C-8AD9-2DA74F216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AA0018D-C07A-49A8-A670-B6B09BA5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952E-2740-4536-8C65-9C4E920B030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7266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9085DB7-5455-47F4-A189-008881C7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6516550-1C7E-46FC-B533-A4E26BF87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C253B0-7263-499C-B480-83EBA6B6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FFB12-8F4B-49FB-BE26-515C37DC567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2968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7B5F27-E094-4418-9F72-3A836B3F5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883720-FAC0-419B-91DF-71AE96543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C5410C-9E45-4FAA-9BCE-B85CF4C7C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2D18-6549-46FD-86D5-66FFD9202D9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4617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936613-6BDA-4E51-8992-1B8A465D5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D9731C-CE23-4C8C-A3B6-0630BB33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5271ED-1E79-46AA-9788-429E95F1A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3CE46-9076-4974-A236-F1FA08EC5EF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488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977607A-083E-421F-81F7-AD56FCC76D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3F2A0F5-78A6-4CA8-84CF-93034163F5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6AF60-D67B-474E-AA8F-5EC86C2B2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0C7C0-A222-47B3-8EEB-80C952F72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64749-D689-4AC5-B5D8-B8AFE0485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DAE2EC-4BDF-4F9F-AD78-3D62FF17D56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BF7D5B6E-6968-48DD-9047-38233985B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© 2010 Snack Music Productions</a:t>
            </a:r>
          </a:p>
        </p:txBody>
      </p:sp>
      <p:pic>
        <p:nvPicPr>
          <p:cNvPr id="2051" name="Picture 5" descr="thankyou god for loving me copy">
            <a:extLst>
              <a:ext uri="{FF2B5EF4-FFF2-40B4-BE49-F238E27FC236}">
                <a16:creationId xmlns:a16="http://schemas.microsoft.com/office/drawing/2014/main" id="{27070157-E506-41F9-ACD0-214ACBB92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25" y="1833563"/>
            <a:ext cx="7705725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4D31DB4-639E-428F-A03E-1DD4A595D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31950"/>
            <a:ext cx="91440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Sometimes I feel scared and lost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and don’t know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how to smile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434E90B-1C30-4779-BC32-679BFFCDF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60513"/>
            <a:ext cx="91440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I feel like I can’t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wake up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And my head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has run a mile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3CE38A60-EBED-476F-8DAA-484F89E65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31950"/>
            <a:ext cx="91440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Sometimes I feel scared and lost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and don’t know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how to smile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59EAAB12-8EDE-4309-A181-D20C34425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60513"/>
            <a:ext cx="91440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I feel like I can’t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wake up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And my head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has run a mile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0E32D96C-09A8-4F5B-9444-29B754EB9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36838"/>
            <a:ext cx="9144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Then I remember...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BFD33ED0-ADB4-4385-AD53-DB151D092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78000"/>
            <a:ext cx="9144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There is one who can make it go away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There is one that will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save the 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1BBC9C27-9B03-4564-BE5D-F48430FCE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78000"/>
            <a:ext cx="9144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God is there,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Waiting for me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Helping me so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I can be free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13B432BE-FB59-40D0-B018-23BC6C5E6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49500"/>
            <a:ext cx="91440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Thank you God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for loving me!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F80F7779-8BD8-483A-A8C9-CEB27C1CD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78000"/>
            <a:ext cx="9144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There is one who can make it go away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There is one that will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save the 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FF8DDA7E-F100-46D4-B9B6-8D1931509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78000"/>
            <a:ext cx="9144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God is there,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Waiting for me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Helping me so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I can be free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C1007431-E910-4D06-B57D-828E3A355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60513"/>
            <a:ext cx="91440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The other day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I woke up late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and couldn't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find my shoes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3E4BB436-9050-4A9C-9BF5-2AF986619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49500"/>
            <a:ext cx="91440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Thank you God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for loving me!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77CC846-B6E4-4AA3-9FD2-984E4994C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04080962-400D-488C-97FB-0033E778E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60513"/>
            <a:ext cx="91440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The clouds were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oh so grey and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I was feeling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very confused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F4F7CA8C-4B3D-4036-BD0B-5742D8B39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60513"/>
            <a:ext cx="91440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The other day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I woke up late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and couldn't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find my shoes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CEA96EC-10B8-4D2E-B819-2BAB14A6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60513"/>
            <a:ext cx="91440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The clouds were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oh so grey and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I was feeling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very confused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12060D98-1770-4E0F-818B-B6C0C26FC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36838"/>
            <a:ext cx="9144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Then I remember...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AC922BC-5AEB-4216-9CDB-0E28153A9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78000"/>
            <a:ext cx="9144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There is one who can make it go away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There is one that will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save the 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72C916C6-0E1D-479A-A0BD-A602D169E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78000"/>
            <a:ext cx="9144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God is there,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Waiting for me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Helping me so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I can be free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B6BCE00-6745-4828-8384-DEACD74F8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49500"/>
            <a:ext cx="91440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Thank you God</a:t>
            </a:r>
          </a:p>
          <a:p>
            <a:pPr algn="ctr" eaLnBrk="1" hangingPunct="1"/>
            <a:r>
              <a:rPr lang="en-AU" altLang="en-US" sz="5400">
                <a:latin typeface="Arial Black" panose="020B0A04020102020204" pitchFamily="34" charset="0"/>
              </a:rPr>
              <a:t>for loving me!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229</Words>
  <Application>Microsoft Office PowerPoint</Application>
  <PresentationFormat>Widescreen</PresentationFormat>
  <Paragraphs>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Arial</vt:lpstr>
      <vt:lpstr>Calibri Light</vt:lpstr>
      <vt:lpstr>Arial Narrow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Snack Music Productions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 God For Loving Me</dc:title>
  <dc:creator>Snack Music</dc:creator>
  <cp:lastModifiedBy>Brendan Petty</cp:lastModifiedBy>
  <cp:revision>7</cp:revision>
  <dcterms:created xsi:type="dcterms:W3CDTF">2010-11-30T07:25:57Z</dcterms:created>
  <dcterms:modified xsi:type="dcterms:W3CDTF">2019-11-27T08:10:49Z</dcterms:modified>
</cp:coreProperties>
</file>