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97" r:id="rId4"/>
    <p:sldId id="298" r:id="rId5"/>
    <p:sldId id="299" r:id="rId6"/>
    <p:sldId id="302" r:id="rId7"/>
    <p:sldId id="304" r:id="rId8"/>
    <p:sldId id="303" r:id="rId9"/>
    <p:sldId id="276" r:id="rId1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3" autoAdjust="0"/>
    <p:restoredTop sz="94660"/>
  </p:normalViewPr>
  <p:slideViewPr>
    <p:cSldViewPr>
      <p:cViewPr varScale="1">
        <p:scale>
          <a:sx n="79" d="100"/>
          <a:sy n="79" d="100"/>
        </p:scale>
        <p:origin x="126" y="57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89386-060A-463A-B162-C4CF09793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4535C-AA27-4DD7-8B97-AFC3A0228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887FD-43E8-4E8A-A0CA-4972D653B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A7675-6282-4D17-BBEA-7CD87CC6690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94252200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B16AC-F59B-4153-83FD-3DF67B134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D4004-B915-4763-810C-EF251F4D1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FE81A-3D28-4D37-B1A8-73772788E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EFFF7-B397-48CC-9FB0-B90AD82F89B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34366745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9DE3C-C018-4011-8D4E-C7C26B9F1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78908-3397-424B-ABDC-27B6BE152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69643-B99B-4200-8CD7-537403177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A05D0-B5C0-4326-BB11-4427D47D8E1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6553846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087A3-3025-4334-8E29-634672E79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3DE04-7F7D-44DE-9986-4549459FD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DB18D-9847-47F9-B4AD-E6A705D1A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810C7-E381-487D-9955-DE350BB0B0C8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8892455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526B7-59AF-4C5E-B30C-014809321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CA115-A488-46DC-B473-5D1E32205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5E540-B2FD-433E-904E-8C480878C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4201C-D36A-4A14-BAC3-98D31DE43C28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819225027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4EDD57A-FB6F-416F-A5FA-216030730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477051-2197-4669-AC19-5779A0531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8BA4502-0DD2-4444-905C-F854B6085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2A0D4-4175-49B3-A64F-6551E58C7A8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74373881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2A26415-0D25-473C-9A71-A71C8D842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33AC4E5-852B-4FF7-A602-02001A811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D1AF7F5-A23D-4CAB-B9AA-90B2F7165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51711-4778-49C5-BB95-A1590080F12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303393094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E715B59-72FF-4B50-97FA-205487C3C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513DB68-E46F-4CE7-9112-2135E28FF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58EDB1F-7984-40E3-A849-718E8F892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41C38-DD1C-4B9A-A49A-9390927949E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9103961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05BFD93-5E77-43F5-B803-74E803068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50D353A-5BF5-4154-9642-531C418C8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505F401-7630-4BA6-A887-113E6D0C8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9CCCE-F661-498A-B0B6-6D10F6E087FC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89549857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EE602BE-7D56-490D-82A2-93BC70A52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8BD485E-4735-4F52-884E-41CD73FA8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42F0CD7-CA5B-4C2D-B9C0-CBBB64A4C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CC52D-223E-4B4B-AEBC-1EC89410A2D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44061030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FE2C61-DA3B-4366-93E9-9572003A1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FDD6751-93EC-4BB0-9917-EFC1BC117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9ECA39-7989-4CCA-AA12-D46E6C4B9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89027-31DA-433A-A158-EA15C7BBAA9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4683974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01CDD8A-5910-4737-8682-4A94E1E3D6D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8A56556-9715-4ECE-9D9A-398516911E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982DE-1EC6-4278-A5FB-C7858AF28F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28C7A-D6EA-42B2-A2F8-8BDCEDEEFF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AAFB5-AA28-415F-AD5B-F199DF46DD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15B6A0-4A16-484C-A4EE-98EDDDAAE0F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9789E42C-A40C-4EFF-9777-44AAF4611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 Narrow" panose="020B0606020202030204" pitchFamily="34" charset="0"/>
              </a:rPr>
              <a:t>© 2012 Snack Music Productions</a:t>
            </a:r>
          </a:p>
        </p:txBody>
      </p:sp>
      <p:pic>
        <p:nvPicPr>
          <p:cNvPr id="2051" name="Picture 8" descr="life without mirrors">
            <a:extLst>
              <a:ext uri="{FF2B5EF4-FFF2-40B4-BE49-F238E27FC236}">
                <a16:creationId xmlns:a16="http://schemas.microsoft.com/office/drawing/2014/main" id="{2E826306-D5B9-4CF6-AA8A-D06F03098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925" y="1571625"/>
            <a:ext cx="6191250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1004E053-E2C7-435E-AA22-A6B513C82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16113"/>
            <a:ext cx="12192000" cy="317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 b="1">
                <a:latin typeface="BlackJack" panose="02000504030000020004" pitchFamily="2" charset="0"/>
              </a:rPr>
              <a:t>What if I were somebody else?</a:t>
            </a:r>
          </a:p>
          <a:p>
            <a:pPr algn="ctr" eaLnBrk="1" hangingPunct="1"/>
            <a:r>
              <a:rPr lang="en-AU" altLang="en-US" sz="4000" b="1">
                <a:latin typeface="BlackJack" panose="02000504030000020004" pitchFamily="2" charset="0"/>
              </a:rPr>
              <a:t>Would I like what I see?</a:t>
            </a:r>
          </a:p>
          <a:p>
            <a:pPr algn="ctr" eaLnBrk="1" hangingPunct="1"/>
            <a:endParaRPr lang="en-AU" altLang="en-US" sz="4000" b="1">
              <a:latin typeface="BlackJack" panose="02000504030000020004" pitchFamily="2" charset="0"/>
            </a:endParaRPr>
          </a:p>
          <a:p>
            <a:pPr algn="ctr" eaLnBrk="1" hangingPunct="1"/>
            <a:r>
              <a:rPr lang="en-AU" altLang="en-US" sz="4000" b="1">
                <a:latin typeface="BlackJack" panose="02000504030000020004" pitchFamily="2" charset="0"/>
              </a:rPr>
              <a:t>If I could choose then who would I be?</a:t>
            </a:r>
          </a:p>
          <a:p>
            <a:pPr algn="ctr" eaLnBrk="1" hangingPunct="1"/>
            <a:r>
              <a:rPr lang="en-AU" altLang="en-US" sz="4000" b="1">
                <a:latin typeface="BlackJack" panose="02000504030000020004" pitchFamily="2" charset="0"/>
              </a:rPr>
              <a:t>Imagine life without mirrors.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CA735DFA-6990-4EA7-9352-306528EB9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8" y="1916113"/>
            <a:ext cx="11376025" cy="317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 b="1">
                <a:latin typeface="BlackJack" panose="02000504030000020004" pitchFamily="2" charset="0"/>
              </a:rPr>
              <a:t>We are just like chalk and cheese,</a:t>
            </a:r>
          </a:p>
          <a:p>
            <a:pPr algn="ctr" eaLnBrk="1" hangingPunct="1"/>
            <a:r>
              <a:rPr lang="en-AU" altLang="en-US" sz="4000" b="1">
                <a:latin typeface="BlackJack" panose="02000504030000020004" pitchFamily="2" charset="0"/>
              </a:rPr>
              <a:t>I'm not like all of you.</a:t>
            </a:r>
          </a:p>
          <a:p>
            <a:pPr algn="ctr" eaLnBrk="1" hangingPunct="1"/>
            <a:endParaRPr lang="en-AU" altLang="en-US" sz="4000" b="1">
              <a:latin typeface="BlackJack" panose="02000504030000020004" pitchFamily="2" charset="0"/>
            </a:endParaRPr>
          </a:p>
          <a:p>
            <a:pPr algn="ctr" eaLnBrk="1" hangingPunct="1"/>
            <a:r>
              <a:rPr lang="en-AU" altLang="en-US" sz="4000" b="1">
                <a:latin typeface="BlackJack" panose="02000504030000020004" pitchFamily="2" charset="0"/>
              </a:rPr>
              <a:t>And I don't want to be,</a:t>
            </a:r>
          </a:p>
          <a:p>
            <a:pPr algn="ctr" eaLnBrk="1" hangingPunct="1"/>
            <a:r>
              <a:rPr lang="en-AU" altLang="en-US" sz="4000" b="1">
                <a:latin typeface="BlackJack" panose="02000504030000020004" pitchFamily="2" charset="0"/>
              </a:rPr>
              <a:t>we're all different, let me be me.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A3F87048-76DA-4DF6-8056-317218485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916113"/>
            <a:ext cx="9144000" cy="317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 b="1">
                <a:latin typeface="BlackJack" panose="02000504030000020004" pitchFamily="2" charset="0"/>
              </a:rPr>
              <a:t>God is in love with me,</a:t>
            </a:r>
          </a:p>
          <a:p>
            <a:pPr algn="ctr" eaLnBrk="1" hangingPunct="1"/>
            <a:r>
              <a:rPr lang="en-AU" altLang="en-US" sz="4000" b="1">
                <a:latin typeface="BlackJack" panose="02000504030000020004" pitchFamily="2" charset="0"/>
              </a:rPr>
              <a:t>just the way I am.</a:t>
            </a:r>
          </a:p>
          <a:p>
            <a:pPr algn="ctr" eaLnBrk="1" hangingPunct="1"/>
            <a:endParaRPr lang="en-AU" altLang="en-US" sz="4000" b="1">
              <a:latin typeface="BlackJack" panose="02000504030000020004" pitchFamily="2" charset="0"/>
            </a:endParaRPr>
          </a:p>
          <a:p>
            <a:pPr algn="ctr" eaLnBrk="1" hangingPunct="1"/>
            <a:r>
              <a:rPr lang="en-AU" altLang="en-US" sz="4000" b="1">
                <a:latin typeface="BlackJack" panose="02000504030000020004" pitchFamily="2" charset="0"/>
              </a:rPr>
              <a:t>The world may say I'm not good enough,</a:t>
            </a:r>
          </a:p>
          <a:p>
            <a:pPr algn="ctr" eaLnBrk="1" hangingPunct="1"/>
            <a:r>
              <a:rPr lang="en-AU" altLang="en-US" sz="4000" b="1">
                <a:latin typeface="BlackJack" panose="02000504030000020004" pitchFamily="2" charset="0"/>
              </a:rPr>
              <a:t>but that's a lie and it's not true.</a:t>
            </a: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D769335B-8730-4BDC-BD21-864D2A325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916113"/>
            <a:ext cx="9144000" cy="317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 b="1">
                <a:latin typeface="BlackJack" panose="02000504030000020004" pitchFamily="2" charset="0"/>
              </a:rPr>
              <a:t>God says I am beautiful,</a:t>
            </a:r>
          </a:p>
          <a:p>
            <a:pPr algn="ctr" eaLnBrk="1" hangingPunct="1"/>
            <a:r>
              <a:rPr lang="en-AU" altLang="en-US" sz="4000" b="1">
                <a:latin typeface="BlackJack" panose="02000504030000020004" pitchFamily="2" charset="0"/>
              </a:rPr>
              <a:t>God says I'm just fine.</a:t>
            </a:r>
          </a:p>
          <a:p>
            <a:pPr algn="ctr" eaLnBrk="1" hangingPunct="1"/>
            <a:endParaRPr lang="en-AU" altLang="en-US" sz="4000" b="1">
              <a:latin typeface="BlackJack" panose="02000504030000020004" pitchFamily="2" charset="0"/>
            </a:endParaRPr>
          </a:p>
          <a:p>
            <a:pPr algn="ctr" eaLnBrk="1" hangingPunct="1"/>
            <a:r>
              <a:rPr lang="en-AU" altLang="en-US" sz="4000" b="1">
                <a:latin typeface="BlackJack" panose="02000504030000020004" pitchFamily="2" charset="0"/>
              </a:rPr>
              <a:t>He made me and he loves me so,</a:t>
            </a:r>
          </a:p>
          <a:p>
            <a:pPr algn="ctr" eaLnBrk="1" hangingPunct="1"/>
            <a:r>
              <a:rPr lang="en-AU" altLang="en-US" sz="4000" b="1">
                <a:latin typeface="BlackJack" panose="02000504030000020004" pitchFamily="2" charset="0"/>
              </a:rPr>
              <a:t>and he'll love me for all time.</a:t>
            </a: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196660F6-B8BA-48D4-8B5B-13A04C687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916113"/>
            <a:ext cx="9144000" cy="317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 b="1">
                <a:latin typeface="BlackJack" panose="02000504030000020004" pitchFamily="2" charset="0"/>
              </a:rPr>
              <a:t>God says I am beautiful,</a:t>
            </a:r>
          </a:p>
          <a:p>
            <a:pPr algn="ctr" eaLnBrk="1" hangingPunct="1"/>
            <a:r>
              <a:rPr lang="en-AU" altLang="en-US" sz="4000" b="1">
                <a:latin typeface="BlackJack" panose="02000504030000020004" pitchFamily="2" charset="0"/>
              </a:rPr>
              <a:t>God says I'm just fine.</a:t>
            </a:r>
          </a:p>
          <a:p>
            <a:pPr algn="ctr" eaLnBrk="1" hangingPunct="1"/>
            <a:endParaRPr lang="en-AU" altLang="en-US" sz="4000" b="1">
              <a:latin typeface="BlackJack" panose="02000504030000020004" pitchFamily="2" charset="0"/>
            </a:endParaRPr>
          </a:p>
          <a:p>
            <a:pPr algn="ctr" eaLnBrk="1" hangingPunct="1"/>
            <a:r>
              <a:rPr lang="en-AU" altLang="en-US" sz="4000" b="1">
                <a:latin typeface="BlackJack" panose="02000504030000020004" pitchFamily="2" charset="0"/>
              </a:rPr>
              <a:t>He made me and he loves me so,</a:t>
            </a:r>
          </a:p>
          <a:p>
            <a:pPr algn="ctr" eaLnBrk="1" hangingPunct="1"/>
            <a:r>
              <a:rPr lang="en-AU" altLang="en-US" sz="4000" b="1">
                <a:latin typeface="BlackJack" panose="02000504030000020004" pitchFamily="2" charset="0"/>
              </a:rPr>
              <a:t>imagine life without mirrors.</a:t>
            </a: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B47F470-E218-4467-948E-24087E398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 Narrow" panose="020B0606020202030204" pitchFamily="34" charset="0"/>
              </a:rPr>
              <a:t>Snack Music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153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Arial</vt:lpstr>
      <vt:lpstr>Calibri Light</vt:lpstr>
      <vt:lpstr>Arial Narrow</vt:lpstr>
      <vt:lpstr>BlackJack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Snack Music Productions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Without Mirrors</dc:title>
  <dc:creator>Snack Music</dc:creator>
  <cp:lastModifiedBy>Brendan Petty</cp:lastModifiedBy>
  <cp:revision>10</cp:revision>
  <dcterms:created xsi:type="dcterms:W3CDTF">2010-11-30T07:25:57Z</dcterms:created>
  <dcterms:modified xsi:type="dcterms:W3CDTF">2019-11-27T08:12:04Z</dcterms:modified>
</cp:coreProperties>
</file>