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Arial Black" panose="020B0A04020102020204" pitchFamily="34" charset="0"/>
      <p:regular r:id="rId12"/>
      <p:bold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62450-39F6-41A6-AC09-BDE925FC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08B1A-9549-4669-B96E-B654B151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85F45-D4D8-48F5-9F55-88D0E72E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29FF-EAB9-4962-A41A-4C75E2ED9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6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12AB1-329A-4791-ADD5-73CA0096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7D89C-BBD2-4E34-8176-C8E99102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7D6D-23FE-499F-BA01-E0A62AE1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78F8-787A-4BBC-B280-E862F9FBD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85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EF3D1-BD12-422A-A81A-969BAA84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99A3-059E-485E-BFAC-88DC23F4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B2FCC-1A9D-41D6-BC76-1237C8E6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F06F-2AFD-4953-941E-346F83FB0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58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008B8-A070-4A44-BEE6-C97152A4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3CAB-83BD-40B3-8DBE-CED805996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414D5-2DF0-49C1-9E95-1A74D882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E751F-C43D-46B7-ABC8-6ED2599FC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37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45B96-1868-471D-AAC3-7141C38D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6DE9B-91F3-4CFF-A161-3BFDF8A3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12ACA-08C0-4DE8-936C-85BD2F07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B3E2-73D1-4053-A29C-71153074D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13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7D4CBC-15C7-4688-9522-DBAF954F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7DD1EF-3959-42CA-B9A6-CB58CA5B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9CDBF3-E34E-44F0-A4DB-68C2C3E7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B7F1-8A4B-4AF7-BC4C-5A77BC6324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325A40-252E-40F5-BB80-8520DC2A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4C6D8D-89E2-4549-96A8-306799A3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C5EA04-33E7-45E8-BAEC-7F743C6C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999A-BB52-47FC-BD83-95CFD226E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33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90F06B-70DD-4909-B1E5-715A99FD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CBC881-5DE1-4DF0-9E35-33AB7033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58C3F9-B7B6-45D4-9B16-C4B410FF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650D-468F-4587-9CD2-6A8F15A16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42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ECE993-CD55-46E8-A231-37B1EC31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7022C3-03C8-40E8-BB88-69433496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C8637E-6433-4BBF-8A03-CC859E5D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35CD-A2CC-4327-B03A-94218E967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87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DFF128-0BA7-44FF-8CD6-F8A8F442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AE385D-F686-464C-95F4-F8D828C7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B3D124-7D81-4FD5-AA46-F11BAE68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CAD4-70CF-456E-B63F-7BB3A4FA3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21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41AB61-D2AC-4BA9-900B-AC19982D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6D54ED-A868-4BC1-8F11-BE57A954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BB42ED-9DB4-45FB-A10C-2A69C577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CC96-737D-4365-BA8F-00DFF63C5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09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2856BB-0BA8-496F-9F2F-5B0D3813C5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4B3D26-08EB-4829-9CA2-36D3EE6180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014B0-5A0F-45F4-BEB4-FAF77870D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5C87-8FFC-430C-A1BF-CFFB4E3CD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2C4A7-F966-4D2B-8727-9B3B58832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5B2A49-9053-4447-99A6-1B26DD5B7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kickstart">
            <a:extLst>
              <a:ext uri="{FF2B5EF4-FFF2-40B4-BE49-F238E27FC236}">
                <a16:creationId xmlns:a16="http://schemas.microsoft.com/office/drawing/2014/main" id="{E02D329D-A0C0-4F55-B198-D7A4A2CFB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368550"/>
            <a:ext cx="104584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>
            <a:extLst>
              <a:ext uri="{FF2B5EF4-FFF2-40B4-BE49-F238E27FC236}">
                <a16:creationId xmlns:a16="http://schemas.microsoft.com/office/drawing/2014/main" id="{412EEDD3-7911-4B7C-8F9A-D87E55568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© 2006 Snack Music Productions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BB61F7C5-0349-4A42-896A-D9CAD2002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Snack Music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>
            <a:extLst>
              <a:ext uri="{FF2B5EF4-FFF2-40B4-BE49-F238E27FC236}">
                <a16:creationId xmlns:a16="http://schemas.microsoft.com/office/drawing/2014/main" id="{91D7BC6F-6CB2-4D75-94C9-AB1FBEAB43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4963" y="981075"/>
            <a:ext cx="11522075" cy="4535488"/>
          </a:xfrm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en-US" sz="4000">
                <a:latin typeface="Arial Black" panose="020B0A04020102020204" pitchFamily="34" charset="0"/>
              </a:rPr>
              <a:t>Kickstart this song with a ding dong, </a:t>
            </a: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Kickstart this song with a ding dong, </a:t>
            </a: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Kickstart this song with a ding dong.</a:t>
            </a:r>
            <a:br>
              <a:rPr lang="en-US" altLang="en-US" sz="4000">
                <a:latin typeface="Arial Black" panose="020B0A04020102020204" pitchFamily="34" charset="0"/>
              </a:rPr>
            </a:b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Kick! Kick! Kick! Ding dong!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E0A09C1-95A4-40BC-9600-91D9CB0415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765175"/>
            <a:ext cx="9144000" cy="4968875"/>
          </a:xfrm>
        </p:spPr>
        <p:txBody>
          <a:bodyPr anchor="ctr"/>
          <a:lstStyle/>
          <a:p>
            <a:r>
              <a:rPr lang="en-US" altLang="en-US" sz="4000">
                <a:latin typeface="Arial Black" panose="020B0A04020102020204" pitchFamily="34" charset="0"/>
              </a:rPr>
              <a:t>Jump up, </a:t>
            </a: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turn around, </a:t>
            </a: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touch your feet </a:t>
            </a: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and hit the ground! </a:t>
            </a:r>
            <a:br>
              <a:rPr lang="en-US" altLang="en-US" sz="4000">
                <a:latin typeface="Arial Black" panose="020B0A04020102020204" pitchFamily="34" charset="0"/>
              </a:rPr>
            </a:b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Stand up, </a:t>
            </a: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look tall, </a:t>
            </a: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God is great, </a:t>
            </a: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He made us all!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2E493A3-D579-4FC2-AD04-5C8FFF4766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700213"/>
            <a:ext cx="12192000" cy="3381375"/>
          </a:xfrm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en-US" sz="4000">
                <a:latin typeface="Arial Black" panose="020B0A04020102020204" pitchFamily="34" charset="0"/>
              </a:rPr>
              <a:t>Jumpstart your move with a groove move,</a:t>
            </a: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Jumpstart your move with a groove move,</a:t>
            </a: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Jumpstart your move with a groove move.</a:t>
            </a:r>
            <a:br>
              <a:rPr lang="en-US" altLang="en-US" sz="4000">
                <a:latin typeface="Arial Black" panose="020B0A04020102020204" pitchFamily="34" charset="0"/>
              </a:rPr>
            </a:b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Jump! Jump! Jump! Groove move!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BC07916-47E6-48C4-8738-F836A82ADF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9288" y="2349500"/>
            <a:ext cx="8207375" cy="1946275"/>
          </a:xfrm>
        </p:spPr>
        <p:txBody>
          <a:bodyPr anchor="ctr"/>
          <a:lstStyle/>
          <a:p>
            <a:r>
              <a:rPr lang="en-US" altLang="en-US" sz="4400">
                <a:latin typeface="Arial Black" panose="020B0A04020102020204" pitchFamily="34" charset="0"/>
              </a:rPr>
              <a:t>Reach up, </a:t>
            </a:r>
            <a:br>
              <a:rPr lang="en-US" altLang="en-US" sz="4400">
                <a:latin typeface="Arial Black" panose="020B0A04020102020204" pitchFamily="34" charset="0"/>
              </a:rPr>
            </a:br>
            <a:r>
              <a:rPr lang="en-US" altLang="en-US" sz="4400">
                <a:latin typeface="Arial Black" panose="020B0A04020102020204" pitchFamily="34" charset="0"/>
              </a:rPr>
              <a:t>make a sound, </a:t>
            </a:r>
            <a:br>
              <a:rPr lang="en-US" altLang="en-US" sz="4400">
                <a:latin typeface="Arial Black" panose="020B0A04020102020204" pitchFamily="34" charset="0"/>
              </a:rPr>
            </a:br>
            <a:r>
              <a:rPr lang="en-US" altLang="en-US" sz="4400">
                <a:latin typeface="Arial Black" panose="020B0A04020102020204" pitchFamily="34" charset="0"/>
              </a:rPr>
              <a:t>cross your knees </a:t>
            </a:r>
            <a:br>
              <a:rPr lang="en-US" altLang="en-US" sz="4400">
                <a:latin typeface="Arial Black" panose="020B0A04020102020204" pitchFamily="34" charset="0"/>
              </a:rPr>
            </a:br>
            <a:r>
              <a:rPr lang="en-US" altLang="en-US" sz="4400">
                <a:latin typeface="Arial Black" panose="020B0A04020102020204" pitchFamily="34" charset="0"/>
              </a:rPr>
              <a:t>and spin around! </a:t>
            </a:r>
            <a:br>
              <a:rPr lang="en-US" altLang="en-US" sz="4400">
                <a:latin typeface="Arial Black" panose="020B0A04020102020204" pitchFamily="34" charset="0"/>
              </a:rPr>
            </a:br>
            <a:br>
              <a:rPr lang="en-US" altLang="en-US" sz="4400">
                <a:latin typeface="Arial Black" panose="020B0A04020102020204" pitchFamily="34" charset="0"/>
              </a:rPr>
            </a:br>
            <a:r>
              <a:rPr lang="en-US" altLang="en-US" sz="4400">
                <a:latin typeface="Arial Black" panose="020B0A04020102020204" pitchFamily="34" charset="0"/>
              </a:rPr>
              <a:t>Crouch down, </a:t>
            </a:r>
            <a:br>
              <a:rPr lang="en-US" altLang="en-US" sz="4400">
                <a:latin typeface="Arial Black" panose="020B0A04020102020204" pitchFamily="34" charset="0"/>
              </a:rPr>
            </a:br>
            <a:r>
              <a:rPr lang="en-US" altLang="en-US" sz="4400">
                <a:latin typeface="Arial Black" panose="020B0A04020102020204" pitchFamily="34" charset="0"/>
              </a:rPr>
              <a:t>look small, </a:t>
            </a:r>
            <a:br>
              <a:rPr lang="en-US" altLang="en-US" sz="4400">
                <a:latin typeface="Arial Black" panose="020B0A04020102020204" pitchFamily="34" charset="0"/>
              </a:rPr>
            </a:br>
            <a:r>
              <a:rPr lang="en-US" altLang="en-US" sz="4400">
                <a:latin typeface="Arial Black" panose="020B0A04020102020204" pitchFamily="34" charset="0"/>
              </a:rPr>
              <a:t>God is great, </a:t>
            </a:r>
            <a:br>
              <a:rPr lang="en-US" altLang="en-US" sz="4400">
                <a:latin typeface="Arial Black" panose="020B0A04020102020204" pitchFamily="34" charset="0"/>
              </a:rPr>
            </a:br>
            <a:r>
              <a:rPr lang="en-US" altLang="en-US" sz="4400">
                <a:latin typeface="Arial Black" panose="020B0A04020102020204" pitchFamily="34" charset="0"/>
              </a:rPr>
              <a:t>He made us all!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1CFB05-FB93-4E4F-8492-65EA779B75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9288" y="2349500"/>
            <a:ext cx="8207375" cy="1946275"/>
          </a:xfrm>
        </p:spPr>
        <p:txBody>
          <a:bodyPr anchor="ctr"/>
          <a:lstStyle/>
          <a:p>
            <a:r>
              <a:rPr lang="en-US" altLang="en-US" sz="4800">
                <a:latin typeface="Arial Black" panose="020B0A04020102020204" pitchFamily="34" charset="0"/>
              </a:rPr>
              <a:t>He made us all, </a:t>
            </a:r>
            <a:br>
              <a:rPr lang="en-US" altLang="en-US" sz="4800">
                <a:latin typeface="Arial Black" panose="020B0A04020102020204" pitchFamily="34" charset="0"/>
              </a:rPr>
            </a:br>
            <a:r>
              <a:rPr lang="en-US" altLang="en-US" sz="4800">
                <a:latin typeface="Arial Black" panose="020B0A04020102020204" pitchFamily="34" charset="0"/>
              </a:rPr>
              <a:t>He made us all, </a:t>
            </a:r>
            <a:br>
              <a:rPr lang="en-US" altLang="en-US" sz="4800">
                <a:latin typeface="Arial Black" panose="020B0A04020102020204" pitchFamily="34" charset="0"/>
              </a:rPr>
            </a:br>
            <a:r>
              <a:rPr lang="en-US" altLang="en-US" sz="4800">
                <a:latin typeface="Arial Black" panose="020B0A04020102020204" pitchFamily="34" charset="0"/>
              </a:rPr>
              <a:t>He made us all!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BA395D3-0230-4CA0-A75F-87E27D26B3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268413"/>
            <a:ext cx="11847513" cy="3889375"/>
          </a:xfrm>
        </p:spPr>
        <p:txBody>
          <a:bodyPr anchor="ctr"/>
          <a:lstStyle/>
          <a:p>
            <a:r>
              <a:rPr lang="en-US" altLang="en-US" sz="4000">
                <a:latin typeface="Arial Black" panose="020B0A04020102020204" pitchFamily="34" charset="0"/>
              </a:rPr>
              <a:t>Kickstart the day with a hooray, Kickstart the day with a hooray, Kickstart the day with a hooray.</a:t>
            </a:r>
            <a:br>
              <a:rPr lang="en-US" altLang="en-US" sz="4000">
                <a:latin typeface="Arial Black" panose="020B0A04020102020204" pitchFamily="34" charset="0"/>
              </a:rPr>
            </a:br>
            <a:br>
              <a:rPr lang="en-US" altLang="en-US" sz="4000">
                <a:latin typeface="Arial Black" panose="020B0A04020102020204" pitchFamily="34" charset="0"/>
              </a:rPr>
            </a:br>
            <a:r>
              <a:rPr lang="en-US" altLang="en-US" sz="4000">
                <a:latin typeface="Arial Black" panose="020B0A04020102020204" pitchFamily="34" charset="0"/>
              </a:rPr>
              <a:t>Jump! Kick! Jump! Hooray!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EE528B73-636C-414C-A7D2-194174517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3" y="620713"/>
            <a:ext cx="8229600" cy="45259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Stretch out,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swing around,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pull a face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and lose that frown!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440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Get your phone,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make a call,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God is great,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>
                <a:latin typeface="Arial Black" panose="020B0A04020102020204" pitchFamily="34" charset="0"/>
              </a:rPr>
              <a:t>He made us all!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99D8BAD-5EAE-41E7-87EB-07B0003355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9288" y="2349500"/>
            <a:ext cx="8207375" cy="1946275"/>
          </a:xfrm>
        </p:spPr>
        <p:txBody>
          <a:bodyPr anchor="ctr"/>
          <a:lstStyle/>
          <a:p>
            <a:r>
              <a:rPr lang="en-US" altLang="en-US" sz="4800">
                <a:latin typeface="Arial Black" panose="020B0A04020102020204" pitchFamily="34" charset="0"/>
              </a:rPr>
              <a:t>He made us all, </a:t>
            </a:r>
            <a:br>
              <a:rPr lang="en-US" altLang="en-US" sz="4800">
                <a:latin typeface="Arial Black" panose="020B0A04020102020204" pitchFamily="34" charset="0"/>
              </a:rPr>
            </a:br>
            <a:r>
              <a:rPr lang="en-US" altLang="en-US" sz="4800">
                <a:latin typeface="Arial Black" panose="020B0A04020102020204" pitchFamily="34" charset="0"/>
              </a:rPr>
              <a:t>He made us all, </a:t>
            </a:r>
            <a:br>
              <a:rPr lang="en-US" altLang="en-US" sz="4800">
                <a:latin typeface="Arial Black" panose="020B0A04020102020204" pitchFamily="34" charset="0"/>
              </a:rPr>
            </a:br>
            <a:r>
              <a:rPr lang="en-US" altLang="en-US" sz="4800">
                <a:latin typeface="Arial Black" panose="020B0A04020102020204" pitchFamily="34" charset="0"/>
              </a:rPr>
              <a:t>He made us all!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251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Black</vt:lpstr>
      <vt:lpstr>Calibri Light</vt:lpstr>
      <vt:lpstr>Arial</vt:lpstr>
      <vt:lpstr>Calibri</vt:lpstr>
      <vt:lpstr>Arial Narrow</vt:lpstr>
      <vt:lpstr>Default Design</vt:lpstr>
      <vt:lpstr>PowerPoint Presentation</vt:lpstr>
      <vt:lpstr>Kickstart this song with a ding dong,  Kickstart this song with a ding dong,  Kickstart this song with a ding dong.  Kick! Kick! Kick! Ding dong!</vt:lpstr>
      <vt:lpstr>Jump up,  turn around,  touch your feet  and hit the ground!   Stand up,  look tall,  God is great,  He made us all! </vt:lpstr>
      <vt:lpstr>Jumpstart your move with a groove move, Jumpstart your move with a groove move, Jumpstart your move with a groove move.  Jump! Jump! Jump! Groove move!</vt:lpstr>
      <vt:lpstr>Reach up,  make a sound,  cross your knees  and spin around!   Crouch down,  look small,  God is great,  He made us all!</vt:lpstr>
      <vt:lpstr>He made us all,  He made us all,  He made us all!</vt:lpstr>
      <vt:lpstr>Kickstart the day with a hooray, Kickstart the day with a hooray, Kickstart the day with a hooray.  Jump! Kick! Jump! Hooray!</vt:lpstr>
      <vt:lpstr>PowerPoint Presentation</vt:lpstr>
      <vt:lpstr>He made us all,  He made us all,  He made us all!</vt:lpstr>
      <vt:lpstr>PowerPoint Presentation</vt:lpstr>
    </vt:vector>
  </TitlesOfParts>
  <Manager>Brendan Petty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KickStart</dc:title>
  <dc:subject>Song Words</dc:subject>
  <dc:creator>Snack Music Productions</dc:creator>
  <cp:lastModifiedBy>Brendan Petty</cp:lastModifiedBy>
  <cp:revision>7</cp:revision>
  <dcterms:created xsi:type="dcterms:W3CDTF">2007-06-06T05:31:09Z</dcterms:created>
  <dcterms:modified xsi:type="dcterms:W3CDTF">2019-11-27T08:12:10Z</dcterms:modified>
</cp:coreProperties>
</file>